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61" r:id="rId2"/>
    <p:sldId id="258" r:id="rId3"/>
    <p:sldId id="260" r:id="rId4"/>
    <p:sldId id="262" r:id="rId5"/>
    <p:sldId id="256" r:id="rId6"/>
    <p:sldId id="257" r:id="rId7"/>
    <p:sldId id="259" r:id="rId8"/>
  </p:sldIdLst>
  <p:sldSz cx="12192000" cy="6858000"/>
  <p:notesSz cx="6858000" cy="9144000"/>
  <p:custShowLst>
    <p:custShow name="Произвольный показ 1" id="0">
      <p:sldLst>
        <p:sld r:id="rId6"/>
        <p:sld r:id="rId7"/>
      </p:sldLst>
    </p:custShow>
  </p:custShow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Rg st="1" end="7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5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9BFE4-8969-4593-ACBE-F578A4275921}" type="datetimeFigureOut">
              <a:rPr lang="ru-RU" smtClean="0"/>
              <a:t>21.09.2015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CF534-204C-444E-AF02-1D466C9D52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452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14139">
        <p15:prstTrans prst="curtains"/>
      </p:transition>
    </mc:Choice>
    <mc:Fallback>
      <p:transition spd="slow" advTm="14139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9BFE4-8969-4593-ACBE-F578A4275921}" type="datetimeFigureOut">
              <a:rPr lang="ru-RU" smtClean="0"/>
              <a:t>21.09.2015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CF534-204C-444E-AF02-1D466C9D52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02348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14139">
        <p15:prstTrans prst="curtains"/>
      </p:transition>
    </mc:Choice>
    <mc:Fallback>
      <p:transition spd="slow" advTm="14139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9BFE4-8969-4593-ACBE-F578A4275921}" type="datetimeFigureOut">
              <a:rPr lang="ru-RU" smtClean="0"/>
              <a:t>21.09.2015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CF534-204C-444E-AF02-1D466C9D52C9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17461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14139">
        <p15:prstTrans prst="curtains"/>
      </p:transition>
    </mc:Choice>
    <mc:Fallback>
      <p:transition spd="slow" advTm="14139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9BFE4-8969-4593-ACBE-F578A4275921}" type="datetimeFigureOut">
              <a:rPr lang="ru-RU" smtClean="0"/>
              <a:t>21.09.2015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CF534-204C-444E-AF02-1D466C9D52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42194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14139">
        <p15:prstTrans prst="curtains"/>
      </p:transition>
    </mc:Choice>
    <mc:Fallback>
      <p:transition spd="slow" advTm="14139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9BFE4-8969-4593-ACBE-F578A4275921}" type="datetimeFigureOut">
              <a:rPr lang="ru-RU" smtClean="0"/>
              <a:t>21.09.2015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CF534-204C-444E-AF02-1D466C9D52C9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830917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14139">
        <p15:prstTrans prst="curtains"/>
      </p:transition>
    </mc:Choice>
    <mc:Fallback>
      <p:transition spd="slow" advTm="14139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9BFE4-8969-4593-ACBE-F578A4275921}" type="datetimeFigureOut">
              <a:rPr lang="ru-RU" smtClean="0"/>
              <a:t>21.09.2015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CF534-204C-444E-AF02-1D466C9D52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21224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14139">
        <p15:prstTrans prst="curtains"/>
      </p:transition>
    </mc:Choice>
    <mc:Fallback>
      <p:transition spd="slow" advTm="14139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9BFE4-8969-4593-ACBE-F578A4275921}" type="datetimeFigureOut">
              <a:rPr lang="ru-RU" smtClean="0"/>
              <a:t>21.09.2015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CF534-204C-444E-AF02-1D466C9D52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69529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14139">
        <p15:prstTrans prst="curtains"/>
      </p:transition>
    </mc:Choice>
    <mc:Fallback>
      <p:transition spd="slow" advTm="14139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9BFE4-8969-4593-ACBE-F578A4275921}" type="datetimeFigureOut">
              <a:rPr lang="ru-RU" smtClean="0"/>
              <a:t>21.09.2015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CF534-204C-444E-AF02-1D466C9D52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21318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14139">
        <p15:prstTrans prst="curtains"/>
      </p:transition>
    </mc:Choice>
    <mc:Fallback>
      <p:transition spd="slow" advTm="14139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9BFE4-8969-4593-ACBE-F578A4275921}" type="datetimeFigureOut">
              <a:rPr lang="ru-RU" smtClean="0"/>
              <a:t>21.09.2015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CF534-204C-444E-AF02-1D466C9D52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76394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14139">
        <p15:prstTrans prst="curtains"/>
      </p:transition>
    </mc:Choice>
    <mc:Fallback>
      <p:transition spd="slow" advTm="14139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9BFE4-8969-4593-ACBE-F578A4275921}" type="datetimeFigureOut">
              <a:rPr lang="ru-RU" smtClean="0"/>
              <a:t>21.09.2015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CF534-204C-444E-AF02-1D466C9D52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459366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14139">
        <p15:prstTrans prst="curtains"/>
      </p:transition>
    </mc:Choice>
    <mc:Fallback>
      <p:transition spd="slow" advTm="14139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9BFE4-8969-4593-ACBE-F578A4275921}" type="datetimeFigureOut">
              <a:rPr lang="ru-RU" smtClean="0"/>
              <a:t>21.09.2015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CF534-204C-444E-AF02-1D466C9D52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94973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14139">
        <p15:prstTrans prst="curtains"/>
      </p:transition>
    </mc:Choice>
    <mc:Fallback>
      <p:transition spd="slow" advTm="14139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9BFE4-8969-4593-ACBE-F578A4275921}" type="datetimeFigureOut">
              <a:rPr lang="ru-RU" smtClean="0"/>
              <a:t>21.09.2015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CF534-204C-444E-AF02-1D466C9D52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27577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14139">
        <p15:prstTrans prst="curtains"/>
      </p:transition>
    </mc:Choice>
    <mc:Fallback>
      <p:transition spd="slow" advTm="14139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9BFE4-8969-4593-ACBE-F578A4275921}" type="datetimeFigureOut">
              <a:rPr lang="ru-RU" smtClean="0"/>
              <a:t>21.09.2015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CF534-204C-444E-AF02-1D466C9D52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47439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14139">
        <p15:prstTrans prst="curtains"/>
      </p:transition>
    </mc:Choice>
    <mc:Fallback>
      <p:transition spd="slow" advTm="14139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9BFE4-8969-4593-ACBE-F578A4275921}" type="datetimeFigureOut">
              <a:rPr lang="ru-RU" smtClean="0"/>
              <a:t>21.09.2015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CF534-204C-444E-AF02-1D466C9D52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66565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14139">
        <p15:prstTrans prst="curtains"/>
      </p:transition>
    </mc:Choice>
    <mc:Fallback>
      <p:transition spd="slow" advTm="14139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9BFE4-8969-4593-ACBE-F578A4275921}" type="datetimeFigureOut">
              <a:rPr lang="ru-RU" smtClean="0"/>
              <a:t>21.09.2015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CF534-204C-444E-AF02-1D466C9D52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88596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14139">
        <p15:prstTrans prst="curtains"/>
      </p:transition>
    </mc:Choice>
    <mc:Fallback>
      <p:transition spd="slow" advTm="14139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9BFE4-8969-4593-ACBE-F578A4275921}" type="datetimeFigureOut">
              <a:rPr lang="ru-RU" smtClean="0"/>
              <a:t>21.09.2015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CF534-204C-444E-AF02-1D466C9D52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08716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14139">
        <p15:prstTrans prst="curtains"/>
      </p:transition>
    </mc:Choice>
    <mc:Fallback>
      <p:transition spd="slow" advTm="14139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09BFE4-8969-4593-ACBE-F578A4275921}" type="datetimeFigureOut">
              <a:rPr lang="ru-RU" smtClean="0"/>
              <a:t>21.09.2015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46CF534-204C-444E-AF02-1D466C9D52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0646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14139">
        <p15:prstTrans prst="curtains"/>
      </p:transition>
    </mc:Choice>
    <mc:Fallback>
      <p:transition spd="slow" advTm="14139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3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94" y="1263772"/>
            <a:ext cx="7160052" cy="537003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8" t="26282" r="13301" b="39743"/>
          <a:stretch/>
        </p:blipFill>
        <p:spPr>
          <a:xfrm>
            <a:off x="7789984" y="2391507"/>
            <a:ext cx="4097215" cy="232996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087470" y="147900"/>
            <a:ext cx="5190185" cy="75556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Группа №1 «</a:t>
            </a:r>
            <a:r>
              <a:rPr lang="ru-RU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Нерпята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detskie_pesni_-_v_kazhdom_malenkom_rebenke_(zaycev.net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96970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14139">
        <p15:prstTrans prst="curtains"/>
      </p:transition>
    </mc:Choice>
    <mc:Fallback>
      <p:transition spd="slow" advTm="1413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50" y="615462"/>
            <a:ext cx="8144067" cy="6108051"/>
          </a:xfr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6" t="15428" r="18462" b="10342"/>
          <a:stretch/>
        </p:blipFill>
        <p:spPr>
          <a:xfrm rot="5400000">
            <a:off x="9610914" y="1654754"/>
            <a:ext cx="2538925" cy="242981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8" name="Заголовок 1"/>
          <p:cNvSpPr txBox="1">
            <a:spLocks/>
          </p:cNvSpPr>
          <p:nvPr/>
        </p:nvSpPr>
        <p:spPr>
          <a:xfrm>
            <a:off x="4572000" y="95378"/>
            <a:ext cx="5190185" cy="75556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Группа №3 «</a:t>
            </a:r>
            <a:r>
              <a:rPr lang="ru-RU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Дельфиненок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95338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14139">
        <p15:prstTrans prst="curtains"/>
      </p:transition>
    </mc:Choice>
    <mc:Fallback>
      <p:transition spd="slow" advTm="1413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394" y="2160588"/>
            <a:ext cx="5175249" cy="3881437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99975" y="1524402"/>
            <a:ext cx="5588476" cy="41913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70" t="45647" r="27494" b="11465"/>
          <a:stretch/>
        </p:blipFill>
        <p:spPr>
          <a:xfrm>
            <a:off x="8159079" y="2493012"/>
            <a:ext cx="3937071" cy="266407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4245731" y="147900"/>
            <a:ext cx="5190185" cy="75556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Группа №4 «Теремок»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58" y="825842"/>
            <a:ext cx="7702585" cy="57769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1" t="34446" r="23162" b="4970"/>
          <a:stretch/>
        </p:blipFill>
        <p:spPr>
          <a:xfrm>
            <a:off x="218695" y="825842"/>
            <a:ext cx="8054071" cy="57589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000108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14139">
        <p15:prstTrans prst="curtains"/>
      </p:transition>
    </mc:Choice>
    <mc:Fallback>
      <p:transition spd="slow" advTm="1413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4087470" y="147900"/>
            <a:ext cx="5190185" cy="75556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Группа №5 «Солнышко»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394" y="2160588"/>
            <a:ext cx="5175249" cy="3881437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76" t="44743" r="25225"/>
          <a:stretch/>
        </p:blipFill>
        <p:spPr>
          <a:xfrm>
            <a:off x="8721493" y="1758461"/>
            <a:ext cx="3309132" cy="322677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04" y="950656"/>
            <a:ext cx="7699131" cy="577434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" y="617060"/>
            <a:ext cx="8321254" cy="624094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04" y="941728"/>
            <a:ext cx="7786986" cy="584023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0" y="783914"/>
            <a:ext cx="8098782" cy="607408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2" y="658773"/>
            <a:ext cx="8265636" cy="61992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4638138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14139">
        <p15:prstTrans prst="curtains"/>
      </p:transition>
    </mc:Choice>
    <mc:Fallback>
      <p:transition spd="slow" advTm="1413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0" y="95378"/>
            <a:ext cx="5190185" cy="755561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Группа №7 «Бусинки»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80" y="981834"/>
            <a:ext cx="7616661" cy="5712496"/>
          </a:xfrm>
        </p:spPr>
      </p:pic>
      <p:pic>
        <p:nvPicPr>
          <p:cNvPr id="7" name="Рисунок 6" descr="C:\Фото\2015-2016 уч. год\Осенний смотр 2015\P9110207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9" t="19227" r="8694" b="7874"/>
          <a:stretch/>
        </p:blipFill>
        <p:spPr bwMode="auto">
          <a:xfrm>
            <a:off x="8275346" y="2344106"/>
            <a:ext cx="3600450" cy="2581910"/>
          </a:xfrm>
          <a:prstGeom prst="ellipse">
            <a:avLst/>
          </a:prstGeom>
          <a:ln w="190500" cap="rnd">
            <a:solidFill>
              <a:srgbClr val="FF000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80" y="970851"/>
            <a:ext cx="7645945" cy="57344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61" y="933743"/>
            <a:ext cx="7680782" cy="57605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19365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14139">
        <p15:prstTrans prst="curtains"/>
      </p:transition>
    </mc:Choice>
    <mc:Fallback>
      <p:transition spd="slow" advTm="1413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39816" y="1708563"/>
            <a:ext cx="5697479" cy="4273109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572000" y="95378"/>
            <a:ext cx="5190185" cy="75556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Группа №9 «Ромашка»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 descr="C:\Фото\2015-2016 уч. год\Осенний смотр 2015\P9110211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5" t="17263" r="7953" b="11459"/>
          <a:stretch/>
        </p:blipFill>
        <p:spPr bwMode="auto">
          <a:xfrm>
            <a:off x="8822028" y="2264871"/>
            <a:ext cx="3369972" cy="2461676"/>
          </a:xfrm>
          <a:prstGeom prst="ellipse">
            <a:avLst/>
          </a:prstGeom>
          <a:ln w="190500" cap="rnd">
            <a:solidFill>
              <a:srgbClr val="FF000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0" y="58769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55" y="819236"/>
            <a:ext cx="7885091" cy="5913818"/>
          </a:xfrm>
          <a:prstGeom prst="rect">
            <a:avLst/>
          </a:prstGeom>
        </p:spPr>
      </p:pic>
      <p:pic>
        <p:nvPicPr>
          <p:cNvPr id="1029" name="Рисунок 9" descr="P911021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0" t="7418" r="6819" b="3422"/>
          <a:stretch/>
        </p:blipFill>
        <p:spPr bwMode="auto">
          <a:xfrm>
            <a:off x="152555" y="819236"/>
            <a:ext cx="7088877" cy="5799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55" y="819236"/>
            <a:ext cx="7821770" cy="59138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56" y="819236"/>
            <a:ext cx="7821770" cy="58663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640814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14139">
        <p15:prstTrans prst="curtains"/>
      </p:transition>
    </mc:Choice>
    <mc:Fallback>
      <p:transition spd="slow" advTm="1413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3" t="50121" r="21624" b="6840"/>
          <a:stretch/>
        </p:blipFill>
        <p:spPr>
          <a:xfrm>
            <a:off x="9258300" y="3077307"/>
            <a:ext cx="2417884" cy="167054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Прямоугольник 4"/>
          <p:cNvSpPr/>
          <p:nvPr/>
        </p:nvSpPr>
        <p:spPr>
          <a:xfrm>
            <a:off x="4464759" y="202195"/>
            <a:ext cx="45977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Группа №10 «Звездочка»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86206" y="1486522"/>
            <a:ext cx="6027077" cy="45203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30848" y="1746392"/>
            <a:ext cx="5776493" cy="433237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06274" y="1447798"/>
            <a:ext cx="6007369" cy="450552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53" y="696877"/>
            <a:ext cx="7948245" cy="59611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6" y="696877"/>
            <a:ext cx="8097497" cy="60731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71768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14139">
        <p15:prstTrans prst="curtains"/>
      </p:transition>
    </mc:Choice>
    <mc:Fallback>
      <p:transition spd="slow" advTm="1413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3.5|2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3.8|4.3|4.4|3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4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7|0.9"/>
</p:tagLst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232</TotalTime>
  <Words>43</Words>
  <Application>Microsoft Office PowerPoint</Application>
  <PresentationFormat>Широкоэкранный</PresentationFormat>
  <Paragraphs>8</Paragraphs>
  <Slides>7</Slides>
  <Notes>0</Notes>
  <HiddenSlides>0</HiddenSlides>
  <MMClips>1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  <vt:variant>
        <vt:lpstr>Произвольные показы</vt:lpstr>
      </vt:variant>
      <vt:variant>
        <vt:i4>1</vt:i4>
      </vt:variant>
    </vt:vector>
  </HeadingPairs>
  <TitlesOfParts>
    <vt:vector size="14" baseType="lpstr">
      <vt:lpstr>Arial</vt:lpstr>
      <vt:lpstr>Calibri</vt:lpstr>
      <vt:lpstr>Times New Roman</vt:lpstr>
      <vt:lpstr>Trebuchet MS</vt:lpstr>
      <vt:lpstr>Wingdings 3</vt:lpstr>
      <vt:lpstr>Грань</vt:lpstr>
      <vt:lpstr>Презентация PowerPoint</vt:lpstr>
      <vt:lpstr>Презентация PowerPoint</vt:lpstr>
      <vt:lpstr>Презентация PowerPoint</vt:lpstr>
      <vt:lpstr>Презентация PowerPoint</vt:lpstr>
      <vt:lpstr>Группа №7 «Бусинки»</vt:lpstr>
      <vt:lpstr>Презентация PowerPoint</vt:lpstr>
      <vt:lpstr>Презентация PowerPoint</vt:lpstr>
      <vt:lpstr>Произвольный показ 1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Группа №7 «Бусинки»</dc:title>
  <dc:creator>CDDC</dc:creator>
  <cp:lastModifiedBy>CDDC</cp:lastModifiedBy>
  <cp:revision>11</cp:revision>
  <dcterms:created xsi:type="dcterms:W3CDTF">2015-09-11T03:26:08Z</dcterms:created>
  <dcterms:modified xsi:type="dcterms:W3CDTF">2015-09-21T10:11:15Z</dcterms:modified>
</cp:coreProperties>
</file>